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9"/>
  </p:notesMasterIdLst>
  <p:sldIdLst>
    <p:sldId id="950" r:id="rId2"/>
    <p:sldId id="1416" r:id="rId3"/>
    <p:sldId id="545" r:id="rId4"/>
    <p:sldId id="546" r:id="rId5"/>
    <p:sldId id="1373" r:id="rId6"/>
    <p:sldId id="547" r:id="rId7"/>
    <p:sldId id="548" r:id="rId8"/>
    <p:sldId id="1374" r:id="rId9"/>
    <p:sldId id="552" r:id="rId10"/>
    <p:sldId id="549" r:id="rId11"/>
    <p:sldId id="550" r:id="rId12"/>
    <p:sldId id="553" r:id="rId13"/>
    <p:sldId id="551" r:id="rId14"/>
    <p:sldId id="518" r:id="rId15"/>
    <p:sldId id="1418" r:id="rId16"/>
    <p:sldId id="1282" r:id="rId17"/>
    <p:sldId id="1283" r:id="rId18"/>
    <p:sldId id="1284" r:id="rId19"/>
    <p:sldId id="1285" r:id="rId20"/>
    <p:sldId id="1286" r:id="rId21"/>
    <p:sldId id="1417" r:id="rId22"/>
    <p:sldId id="1215" r:id="rId23"/>
    <p:sldId id="1216" r:id="rId24"/>
    <p:sldId id="1217" r:id="rId25"/>
    <p:sldId id="1218" r:id="rId26"/>
    <p:sldId id="1419" r:id="rId27"/>
    <p:sldId id="481" r:id="rId28"/>
    <p:sldId id="1318" r:id="rId29"/>
    <p:sldId id="483" r:id="rId30"/>
    <p:sldId id="484" r:id="rId31"/>
    <p:sldId id="1328" r:id="rId32"/>
    <p:sldId id="486" r:id="rId33"/>
    <p:sldId id="1329" r:id="rId34"/>
    <p:sldId id="443" r:id="rId35"/>
    <p:sldId id="444" r:id="rId36"/>
    <p:sldId id="445" r:id="rId37"/>
    <p:sldId id="1422" r:id="rId38"/>
    <p:sldId id="1423" r:id="rId39"/>
    <p:sldId id="1424" r:id="rId40"/>
    <p:sldId id="954" r:id="rId41"/>
    <p:sldId id="1240" r:id="rId42"/>
    <p:sldId id="1411" r:id="rId43"/>
    <p:sldId id="1408" r:id="rId44"/>
    <p:sldId id="1420" r:id="rId45"/>
    <p:sldId id="1421" r:id="rId46"/>
    <p:sldId id="256" r:id="rId47"/>
    <p:sldId id="257" r:id="rId48"/>
    <p:sldId id="1237" r:id="rId49"/>
    <p:sldId id="1238" r:id="rId50"/>
    <p:sldId id="1410" r:id="rId51"/>
    <p:sldId id="1281" r:id="rId52"/>
    <p:sldId id="1339" r:id="rId53"/>
    <p:sldId id="642" r:id="rId54"/>
    <p:sldId id="643" r:id="rId55"/>
    <p:sldId id="644" r:id="rId56"/>
    <p:sldId id="645" r:id="rId57"/>
    <p:sldId id="946" r:id="rId5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 Service" id="{1F80873B-EF87-4756-A9D6-A147B579BB11}">
          <p14:sldIdLst>
            <p14:sldId id="950"/>
            <p14:sldId id="1416"/>
            <p14:sldId id="545"/>
            <p14:sldId id="546"/>
            <p14:sldId id="1373"/>
            <p14:sldId id="547"/>
            <p14:sldId id="548"/>
            <p14:sldId id="1374"/>
            <p14:sldId id="552"/>
            <p14:sldId id="549"/>
            <p14:sldId id="550"/>
            <p14:sldId id="553"/>
            <p14:sldId id="551"/>
            <p14:sldId id="518"/>
            <p14:sldId id="1418"/>
            <p14:sldId id="1282"/>
            <p14:sldId id="1283"/>
            <p14:sldId id="1284"/>
            <p14:sldId id="1285"/>
            <p14:sldId id="1286"/>
            <p14:sldId id="1417"/>
            <p14:sldId id="1215"/>
            <p14:sldId id="1216"/>
            <p14:sldId id="1217"/>
            <p14:sldId id="1218"/>
            <p14:sldId id="1419"/>
            <p14:sldId id="481"/>
            <p14:sldId id="1318"/>
            <p14:sldId id="483"/>
            <p14:sldId id="484"/>
            <p14:sldId id="1328"/>
            <p14:sldId id="486"/>
            <p14:sldId id="1329"/>
            <p14:sldId id="443"/>
            <p14:sldId id="444"/>
            <p14:sldId id="445"/>
            <p14:sldId id="1422"/>
            <p14:sldId id="1423"/>
            <p14:sldId id="1424"/>
            <p14:sldId id="954"/>
            <p14:sldId id="1240"/>
            <p14:sldId id="1411"/>
            <p14:sldId id="1408"/>
            <p14:sldId id="1420"/>
            <p14:sldId id="1421"/>
            <p14:sldId id="256"/>
            <p14:sldId id="257"/>
            <p14:sldId id="1237"/>
            <p14:sldId id="1238"/>
            <p14:sldId id="1410"/>
            <p14:sldId id="1281"/>
            <p14:sldId id="1339"/>
            <p14:sldId id="642"/>
            <p14:sldId id="643"/>
            <p14:sldId id="644"/>
            <p14:sldId id="645"/>
          </p14:sldIdLst>
        </p14:section>
        <p14:section name="Main Service" id="{4FE2647C-705B-495A-AADF-8CE4EFF28E49}">
          <p14:sldIdLst>
            <p14:sldId id="94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  <a:srgbClr val="E6A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054" autoAdjust="0"/>
    <p:restoredTop sz="82242" autoAdjust="0"/>
  </p:normalViewPr>
  <p:slideViewPr>
    <p:cSldViewPr>
      <p:cViewPr varScale="1">
        <p:scale>
          <a:sx n="96" d="100"/>
          <a:sy n="96" d="100"/>
        </p:scale>
        <p:origin x="2298" y="84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7EAEFC-A9C7-464E-BE3F-33D4DD72E122}" type="datetimeFigureOut">
              <a:rPr lang="en-GB" smtClean="0"/>
              <a:t>01/11/2025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9B61DE-1D46-4752-AF65-FA2C4EB0D1D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71488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9B61DE-1D46-4752-AF65-FA2C4EB0D1D0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69148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57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21748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A25979-4DA7-E788-59EE-A22212C48C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0DBC6B4-4AB7-6E57-2B27-4F7E641C6BA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0BADC37-BC02-2E10-1C83-9DE14C4146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D43C17-ECA6-7B71-1902-AF92B42D92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17209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753C2D-3600-D26C-029D-E61ECBF38F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07F680C-CF70-C51E-980E-0567E5D68F5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FC2E31A-EA94-0C1B-CF32-ADDD334A5F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3CCBBA-F16B-0ACD-EC63-7391AEFF2EB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71276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3E4168-62B4-3EEC-CFA7-C2C7F15E12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3B61241-643A-08CD-06F4-7E8BB7E6B8A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3E4722C-0F36-E1B4-3177-8FA1A56F95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893C3F-1829-882B-B9D9-C9BA5EC4CAC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14326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25041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8108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57661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54f6ce0c059313eb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54f6ce0c059313eb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45770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52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02328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01/11/2025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01/11/2025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01/11/2025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body" idx="1"/>
          </p:nvPr>
        </p:nvSpPr>
        <p:spPr>
          <a:xfrm>
            <a:off x="319500" y="5640767"/>
            <a:ext cx="5998800" cy="79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sz="24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>
            <a:endParaRPr/>
          </a:p>
        </p:txBody>
      </p:sp>
      <p:sp>
        <p:nvSpPr>
          <p:cNvPr id="45" name="Google Shape;45;p10"/>
          <p:cNvSpPr txBox="1">
            <a:spLocks noGrp="1"/>
          </p:cNvSpPr>
          <p:nvPr>
            <p:ph type="sldNum" idx="12"/>
          </p:nvPr>
        </p:nvSpPr>
        <p:spPr>
          <a:xfrm>
            <a:off x="8472458" y="6217623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685064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01/11/2025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01/11/2025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01/11/2025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01/11/2025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01/11/2025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01/11/2025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01/11/2025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01/11/2025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836712"/>
            <a:ext cx="8229600" cy="4369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EA1CF3-4A15-4CBF-9A5A-6A56C368BE71}" type="datetimeFigureOut">
              <a:rPr lang="en-GB" smtClean="0"/>
              <a:pPr/>
              <a:t>01/11/2025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81FA438-06AA-FBAF-6598-C474F739A20A}"/>
              </a:ext>
            </a:extLst>
          </p:cNvPr>
          <p:cNvSpPr/>
          <p:nvPr userDrawn="1"/>
        </p:nvSpPr>
        <p:spPr>
          <a:xfrm>
            <a:off x="72008" y="5949280"/>
            <a:ext cx="899592" cy="773808"/>
          </a:xfrm>
          <a:prstGeom prst="rect">
            <a:avLst/>
          </a:prstGeom>
          <a:blipFill>
            <a:blip r:embed="rId1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5A119C8-FA69-A36C-A18F-B470565B9C0C}"/>
              </a:ext>
            </a:extLst>
          </p:cNvPr>
          <p:cNvCxnSpPr>
            <a:cxnSpLocks/>
          </p:cNvCxnSpPr>
          <p:nvPr userDrawn="1"/>
        </p:nvCxnSpPr>
        <p:spPr>
          <a:xfrm>
            <a:off x="971600" y="6237312"/>
            <a:ext cx="7715200" cy="0"/>
          </a:xfrm>
          <a:prstGeom prst="line">
            <a:avLst/>
          </a:prstGeom>
          <a:ln w="1905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AFB4C0C-9840-84EC-CAB9-6BA55788BC6D}"/>
              </a:ext>
            </a:extLst>
          </p:cNvPr>
          <p:cNvCxnSpPr>
            <a:cxnSpLocks/>
          </p:cNvCxnSpPr>
          <p:nvPr userDrawn="1"/>
        </p:nvCxnSpPr>
        <p:spPr>
          <a:xfrm>
            <a:off x="457200" y="764704"/>
            <a:ext cx="8229600" cy="0"/>
          </a:xfrm>
          <a:prstGeom prst="line">
            <a:avLst/>
          </a:prstGeom>
          <a:ln w="1905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jpeg"/><Relationship Id="rId4" Type="http://schemas.openxmlformats.org/officeDocument/2006/relationships/image" Target="../media/image12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Cornerstone City Church</a:t>
            </a:r>
            <a:b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Peninsula Plus Community</a:t>
            </a:r>
            <a:b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b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Hoo Are Ya</a:t>
            </a:r>
            <a:b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chemeClr val="bg1"/>
                </a:solidFill>
              </a:rPr>
              <a:t>  2</a:t>
            </a:r>
            <a:r>
              <a:rPr lang="en-US" sz="2400" baseline="30000" dirty="0">
                <a:solidFill>
                  <a:schemeClr val="bg1"/>
                </a:solidFill>
              </a:rPr>
              <a:t>nd</a:t>
            </a:r>
            <a:r>
              <a:rPr lang="en-US" sz="2400" dirty="0">
                <a:solidFill>
                  <a:schemeClr val="bg1"/>
                </a:solidFill>
              </a:rPr>
              <a:t> November 2025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9025295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98001D-BEFE-BD02-199A-A335574E28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077B5509-E76C-AC17-1523-0E59B07336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76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Even if the rocks cry out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We're </a:t>
            </a:r>
            <a:r>
              <a:rPr lang="en-GB" sz="3600" dirty="0" err="1">
                <a:solidFill>
                  <a:schemeClr val="bg1"/>
                </a:solidFill>
              </a:rPr>
              <a:t>gonna</a:t>
            </a:r>
            <a:r>
              <a:rPr lang="en-GB" sz="3600" dirty="0">
                <a:solidFill>
                  <a:schemeClr val="bg1"/>
                </a:solidFill>
              </a:rPr>
              <a:t> drown them out</a:t>
            </a:r>
          </a:p>
          <a:p>
            <a:r>
              <a:rPr lang="en-GB" sz="3600" dirty="0">
                <a:solidFill>
                  <a:schemeClr val="bg1"/>
                </a:solidFill>
              </a:rPr>
              <a:t>With a louder shout of praise</a:t>
            </a:r>
          </a:p>
          <a:p>
            <a:r>
              <a:rPr lang="en-GB" sz="3600" dirty="0">
                <a:solidFill>
                  <a:schemeClr val="bg1"/>
                </a:solidFill>
              </a:rPr>
              <a:t>Even when the battles roar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We're </a:t>
            </a:r>
            <a:r>
              <a:rPr lang="en-GB" sz="3600" dirty="0" err="1">
                <a:solidFill>
                  <a:schemeClr val="bg1"/>
                </a:solidFill>
              </a:rPr>
              <a:t>gonna</a:t>
            </a:r>
            <a:r>
              <a:rPr lang="en-GB" sz="3600" dirty="0">
                <a:solidFill>
                  <a:schemeClr val="bg1"/>
                </a:solidFill>
              </a:rPr>
              <a:t> praise You Lord</a:t>
            </a:r>
          </a:p>
          <a:p>
            <a:r>
              <a:rPr lang="en-GB" sz="3600" dirty="0" err="1">
                <a:solidFill>
                  <a:schemeClr val="bg1"/>
                </a:solidFill>
              </a:rPr>
              <a:t>'Cause</a:t>
            </a:r>
            <a:r>
              <a:rPr lang="en-GB" sz="3600" dirty="0">
                <a:solidFill>
                  <a:schemeClr val="bg1"/>
                </a:solidFill>
              </a:rPr>
              <a:t> You are always worthy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A1AA6E-5855-5DDA-44D4-8AC95B35777E}"/>
              </a:ext>
            </a:extLst>
          </p:cNvPr>
          <p:cNvSpPr txBox="1"/>
          <p:nvPr/>
        </p:nvSpPr>
        <p:spPr>
          <a:xfrm>
            <a:off x="8245452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7/10</a:t>
            </a:r>
          </a:p>
        </p:txBody>
      </p:sp>
    </p:spTree>
    <p:extLst>
      <p:ext uri="{BB962C8B-B14F-4D97-AF65-F5344CB8AC3E}">
        <p14:creationId xmlns:p14="http://schemas.microsoft.com/office/powerpoint/2010/main" val="42890202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BF56F3-19A2-F7FA-AEDD-C14F1944B3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931A404C-0957-C0C6-585D-5F251D803B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76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You are worthy</a:t>
            </a:r>
          </a:p>
          <a:p>
            <a:r>
              <a:rPr lang="en-GB" sz="3600" dirty="0">
                <a:solidFill>
                  <a:schemeClr val="bg1"/>
                </a:solidFill>
              </a:rPr>
              <a:t>Worthy of honour and praise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are worthy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We'll sing it again and again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397D06-1EC4-A4ED-DB40-F764385EF716}"/>
              </a:ext>
            </a:extLst>
          </p:cNvPr>
          <p:cNvSpPr txBox="1"/>
          <p:nvPr/>
        </p:nvSpPr>
        <p:spPr>
          <a:xfrm>
            <a:off x="8240938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8/10</a:t>
            </a:r>
          </a:p>
        </p:txBody>
      </p:sp>
    </p:spTree>
    <p:extLst>
      <p:ext uri="{BB962C8B-B14F-4D97-AF65-F5344CB8AC3E}">
        <p14:creationId xmlns:p14="http://schemas.microsoft.com/office/powerpoint/2010/main" val="20577815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87FA56-D776-348E-C764-4CAC2F978E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839EF33B-0154-B876-9B16-4EAF4DAF28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76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What shall we do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shall lift up a shout</a:t>
            </a:r>
          </a:p>
          <a:p>
            <a:r>
              <a:rPr lang="en-GB" sz="3600" dirty="0">
                <a:solidFill>
                  <a:schemeClr val="bg1"/>
                </a:solidFill>
              </a:rPr>
              <a:t>What shall we do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shall praise Him</a:t>
            </a:r>
          </a:p>
          <a:p>
            <a:r>
              <a:rPr lang="en-GB" sz="3600" dirty="0">
                <a:solidFill>
                  <a:schemeClr val="bg1"/>
                </a:solidFill>
              </a:rPr>
              <a:t>What shall we do</a:t>
            </a:r>
          </a:p>
          <a:p>
            <a:r>
              <a:rPr lang="en-GB" sz="3600" dirty="0">
                <a:solidFill>
                  <a:schemeClr val="bg1"/>
                </a:solidFill>
              </a:rPr>
              <a:t>For our God made a way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We'll give Him our thanksgiving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E7DE05-4DE3-0C2F-7587-2B9FFC6018D6}"/>
              </a:ext>
            </a:extLst>
          </p:cNvPr>
          <p:cNvSpPr txBox="1"/>
          <p:nvPr/>
        </p:nvSpPr>
        <p:spPr>
          <a:xfrm>
            <a:off x="8240938" y="-18246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9/10</a:t>
            </a:r>
          </a:p>
        </p:txBody>
      </p:sp>
    </p:spTree>
    <p:extLst>
      <p:ext uri="{BB962C8B-B14F-4D97-AF65-F5344CB8AC3E}">
        <p14:creationId xmlns:p14="http://schemas.microsoft.com/office/powerpoint/2010/main" val="18342327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C212D6-DA77-3F5E-9230-3425426BDD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5C8B8B34-392C-7381-6603-E09FF492CB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76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We'll give Him our thanksgiving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We'll give Him our thanksgiving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C158C1-5657-BE41-3CAD-B65F60D108E4}"/>
              </a:ext>
            </a:extLst>
          </p:cNvPr>
          <p:cNvSpPr txBox="1"/>
          <p:nvPr/>
        </p:nvSpPr>
        <p:spPr>
          <a:xfrm>
            <a:off x="8231693" y="0"/>
            <a:ext cx="9396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10/10</a:t>
            </a:r>
          </a:p>
        </p:txBody>
      </p:sp>
    </p:spTree>
    <p:extLst>
      <p:ext uri="{BB962C8B-B14F-4D97-AF65-F5344CB8AC3E}">
        <p14:creationId xmlns:p14="http://schemas.microsoft.com/office/powerpoint/2010/main" val="41079178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4400" b="0" i="0" dirty="0">
                <a:solidFill>
                  <a:srgbClr val="00A3E0"/>
                </a:solidFill>
                <a:effectLst/>
                <a:latin typeface="akagi_probook"/>
              </a:rPr>
              <a:t>Heart Of Worship</a:t>
            </a:r>
            <a:br>
              <a:rPr lang="en-GB" sz="4400" b="0" i="0" dirty="0">
                <a:solidFill>
                  <a:srgbClr val="00A3E0"/>
                </a:solidFill>
                <a:effectLst/>
                <a:latin typeface="akagi_probook"/>
              </a:rPr>
            </a:br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2296522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Matt Redman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1997 Thankyou Music (Admin. by Integrity Music Ltd)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29403829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11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When the music fades all is stripped away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I simply come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Longing just to bring something that's of worth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That will bless Your heart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1/6</a:t>
            </a:r>
          </a:p>
        </p:txBody>
      </p:sp>
    </p:spTree>
    <p:extLst>
      <p:ext uri="{BB962C8B-B14F-4D97-AF65-F5344CB8AC3E}">
        <p14:creationId xmlns:p14="http://schemas.microsoft.com/office/powerpoint/2010/main" val="42255822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836712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I'll bring You more than a song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For a song in itself is not what You have required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search much deeper within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Through the way things appear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You're looking into my heart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2/6</a:t>
            </a:r>
          </a:p>
        </p:txBody>
      </p:sp>
    </p:spTree>
    <p:extLst>
      <p:ext uri="{BB962C8B-B14F-4D97-AF65-F5344CB8AC3E}">
        <p14:creationId xmlns:p14="http://schemas.microsoft.com/office/powerpoint/2010/main" val="36864684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5536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I'm coming back to the heart of worship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it's all about You all about You Jesus</a:t>
            </a:r>
          </a:p>
          <a:p>
            <a:r>
              <a:rPr lang="en-GB" sz="3600" dirty="0">
                <a:solidFill>
                  <a:schemeClr val="bg1"/>
                </a:solidFill>
              </a:rPr>
              <a:t>I'm sorry Lord for the thing I've made it</a:t>
            </a:r>
          </a:p>
          <a:p>
            <a:r>
              <a:rPr lang="en-GB" sz="3600" dirty="0">
                <a:solidFill>
                  <a:schemeClr val="bg1"/>
                </a:solidFill>
              </a:rPr>
              <a:t>When it's all about You all about You Jesus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3/6</a:t>
            </a:r>
          </a:p>
        </p:txBody>
      </p:sp>
    </p:spTree>
    <p:extLst>
      <p:ext uri="{BB962C8B-B14F-4D97-AF65-F5344CB8AC3E}">
        <p14:creationId xmlns:p14="http://schemas.microsoft.com/office/powerpoint/2010/main" val="17299083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5536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King of endless worth no one could express</a:t>
            </a:r>
          </a:p>
          <a:p>
            <a:r>
              <a:rPr lang="en-GB" sz="3600" dirty="0">
                <a:solidFill>
                  <a:schemeClr val="bg1"/>
                </a:solidFill>
              </a:rPr>
              <a:t>How much You deserve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Though I'm weak and poor all I have is Yours</a:t>
            </a:r>
          </a:p>
          <a:p>
            <a:r>
              <a:rPr lang="en-GB" sz="3600" dirty="0" err="1">
                <a:solidFill>
                  <a:schemeClr val="bg1"/>
                </a:solidFill>
              </a:rPr>
              <a:t>Ev'ry</a:t>
            </a:r>
            <a:r>
              <a:rPr lang="en-GB" sz="3600" dirty="0">
                <a:solidFill>
                  <a:schemeClr val="bg1"/>
                </a:solidFill>
              </a:rPr>
              <a:t> single breath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4/6</a:t>
            </a:r>
          </a:p>
        </p:txBody>
      </p:sp>
    </p:spTree>
    <p:extLst>
      <p:ext uri="{BB962C8B-B14F-4D97-AF65-F5344CB8AC3E}">
        <p14:creationId xmlns:p14="http://schemas.microsoft.com/office/powerpoint/2010/main" val="41746024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836712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I'll bring You more than a song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For a song in itself is not what You have required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search much deeper within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Through the way things appear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You're looking into my heart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5/6</a:t>
            </a:r>
          </a:p>
        </p:txBody>
      </p:sp>
    </p:spTree>
    <p:extLst>
      <p:ext uri="{BB962C8B-B14F-4D97-AF65-F5344CB8AC3E}">
        <p14:creationId xmlns:p14="http://schemas.microsoft.com/office/powerpoint/2010/main" val="23734385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E8E488-1FDF-C861-30CF-05D550F9EC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308942-A8AB-840B-E83C-FB98B6F9CCAA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6444090-68F7-6038-B60C-1C561986D509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1026" name="Picture 2" descr="Power In Prayer">
            <a:extLst>
              <a:ext uri="{FF2B5EF4-FFF2-40B4-BE49-F238E27FC236}">
                <a16:creationId xmlns:a16="http://schemas.microsoft.com/office/drawing/2014/main" id="{C03AF9E7-6FB6-88F6-5FA8-A34D84BDB6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902" y="980728"/>
            <a:ext cx="7574611" cy="5040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91303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5536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I'm coming back to the heart of worship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it's all about You all about You Jesus</a:t>
            </a:r>
          </a:p>
          <a:p>
            <a:r>
              <a:rPr lang="en-GB" sz="3600" dirty="0">
                <a:solidFill>
                  <a:schemeClr val="bg1"/>
                </a:solidFill>
              </a:rPr>
              <a:t>I'm sorry Lord for the thing I've made it</a:t>
            </a:r>
          </a:p>
          <a:p>
            <a:r>
              <a:rPr lang="en-GB" sz="3600" dirty="0">
                <a:solidFill>
                  <a:schemeClr val="bg1"/>
                </a:solidFill>
              </a:rPr>
              <a:t>When it's all about You all about You Jesus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6/6</a:t>
            </a:r>
          </a:p>
        </p:txBody>
      </p:sp>
    </p:spTree>
    <p:extLst>
      <p:ext uri="{BB962C8B-B14F-4D97-AF65-F5344CB8AC3E}">
        <p14:creationId xmlns:p14="http://schemas.microsoft.com/office/powerpoint/2010/main" val="41987268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F15764-70A6-A782-BAB8-2A8D904C23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72281B-B0EC-80F3-5D74-BA22F6FDF03B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A5E73CF-736B-0B97-1309-38A1DBB5FAD3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1026" name="Picture 2" descr="Power In Prayer">
            <a:extLst>
              <a:ext uri="{FF2B5EF4-FFF2-40B4-BE49-F238E27FC236}">
                <a16:creationId xmlns:a16="http://schemas.microsoft.com/office/drawing/2014/main" id="{8F2C075D-226F-2C11-F529-A81FA5A8D1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902" y="980728"/>
            <a:ext cx="7574611" cy="5040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40230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4400" b="0" i="0" dirty="0">
                <a:solidFill>
                  <a:srgbClr val="00A3E0"/>
                </a:solidFill>
                <a:effectLst/>
                <a:latin typeface="akagi_probook"/>
              </a:rPr>
              <a:t>Open The Eyes of My Heart</a:t>
            </a:r>
          </a:p>
          <a:p>
            <a:r>
              <a:rPr lang="en-GB" sz="1200" dirty="0">
                <a:solidFill>
                  <a:schemeClr val="bg1"/>
                </a:solidFill>
              </a:rPr>
              <a:t>CCLI Song # 2298355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Paul </a:t>
            </a:r>
            <a:r>
              <a:rPr lang="en-GB" sz="1200" dirty="0" err="1">
                <a:solidFill>
                  <a:schemeClr val="bg1"/>
                </a:solidFill>
              </a:rPr>
              <a:t>Baloche</a:t>
            </a:r>
            <a:endParaRPr lang="en-GB" sz="1200" dirty="0">
              <a:solidFill>
                <a:schemeClr val="bg1"/>
              </a:solidFill>
            </a:endParaRP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1997 Integrity's Hosanna! Music (Admin. by Integrity Music Ltd)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22407964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Open the eyes of my heart Lord</a:t>
            </a:r>
          </a:p>
          <a:p>
            <a:r>
              <a:rPr lang="en-GB" sz="4000" dirty="0">
                <a:solidFill>
                  <a:schemeClr val="bg1"/>
                </a:solidFill>
              </a:rPr>
              <a:t>Open the eyes of my heart</a:t>
            </a:r>
          </a:p>
          <a:p>
            <a:r>
              <a:rPr lang="en-GB" sz="4000" dirty="0">
                <a:solidFill>
                  <a:schemeClr val="bg1"/>
                </a:solidFill>
              </a:rPr>
              <a:t>I want to see You</a:t>
            </a:r>
          </a:p>
          <a:p>
            <a:r>
              <a:rPr lang="en-GB" sz="4000" dirty="0">
                <a:solidFill>
                  <a:schemeClr val="bg1"/>
                </a:solidFill>
              </a:rPr>
              <a:t>I want to see You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1/3</a:t>
            </a:r>
          </a:p>
        </p:txBody>
      </p:sp>
    </p:spTree>
    <p:extLst>
      <p:ext uri="{BB962C8B-B14F-4D97-AF65-F5344CB8AC3E}">
        <p14:creationId xmlns:p14="http://schemas.microsoft.com/office/powerpoint/2010/main" val="41815109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To see You high and lifted up</a:t>
            </a:r>
          </a:p>
          <a:p>
            <a:r>
              <a:rPr lang="en-GB" sz="4000" dirty="0">
                <a:solidFill>
                  <a:schemeClr val="bg1"/>
                </a:solidFill>
              </a:rPr>
              <a:t>Shining in the light of Your glory</a:t>
            </a:r>
          </a:p>
          <a:p>
            <a:r>
              <a:rPr lang="en-GB" sz="4000" dirty="0">
                <a:solidFill>
                  <a:schemeClr val="bg1"/>
                </a:solidFill>
              </a:rPr>
              <a:t>Pour out Your power and love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As we sing holy </a:t>
            </a:r>
            <a:r>
              <a:rPr lang="en-GB" sz="4000" dirty="0" err="1">
                <a:solidFill>
                  <a:schemeClr val="bg1"/>
                </a:solidFill>
              </a:rPr>
              <a:t>holy</a:t>
            </a:r>
            <a:r>
              <a:rPr lang="en-GB" sz="4000" dirty="0">
                <a:solidFill>
                  <a:schemeClr val="bg1"/>
                </a:solidFill>
              </a:rPr>
              <a:t> </a:t>
            </a:r>
            <a:r>
              <a:rPr lang="en-GB" sz="4000" dirty="0" err="1">
                <a:solidFill>
                  <a:schemeClr val="bg1"/>
                </a:solidFill>
              </a:rPr>
              <a:t>holy</a:t>
            </a:r>
            <a:endParaRPr lang="en-GB" sz="40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2/3</a:t>
            </a:r>
          </a:p>
        </p:txBody>
      </p:sp>
    </p:spTree>
    <p:extLst>
      <p:ext uri="{BB962C8B-B14F-4D97-AF65-F5344CB8AC3E}">
        <p14:creationId xmlns:p14="http://schemas.microsoft.com/office/powerpoint/2010/main" val="21447997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Holy </a:t>
            </a:r>
            <a:r>
              <a:rPr lang="en-GB" sz="4000" dirty="0" err="1">
                <a:solidFill>
                  <a:schemeClr val="bg1"/>
                </a:solidFill>
              </a:rPr>
              <a:t>holy</a:t>
            </a:r>
            <a:r>
              <a:rPr lang="en-GB" sz="4000" dirty="0">
                <a:solidFill>
                  <a:schemeClr val="bg1"/>
                </a:solidFill>
              </a:rPr>
              <a:t> </a:t>
            </a:r>
            <a:r>
              <a:rPr lang="en-GB" sz="4000" dirty="0" err="1">
                <a:solidFill>
                  <a:schemeClr val="bg1"/>
                </a:solidFill>
              </a:rPr>
              <a:t>holy</a:t>
            </a:r>
            <a:endParaRPr lang="en-GB" sz="4000" dirty="0">
              <a:solidFill>
                <a:schemeClr val="bg1"/>
              </a:solidFill>
            </a:endParaRPr>
          </a:p>
          <a:p>
            <a:r>
              <a:rPr lang="en-GB" sz="4000" dirty="0">
                <a:solidFill>
                  <a:schemeClr val="bg1"/>
                </a:solidFill>
              </a:rPr>
              <a:t>Holy </a:t>
            </a:r>
            <a:r>
              <a:rPr lang="en-GB" sz="4000" dirty="0" err="1">
                <a:solidFill>
                  <a:schemeClr val="bg1"/>
                </a:solidFill>
              </a:rPr>
              <a:t>holy</a:t>
            </a:r>
            <a:r>
              <a:rPr lang="en-GB" sz="4000" dirty="0">
                <a:solidFill>
                  <a:schemeClr val="bg1"/>
                </a:solidFill>
              </a:rPr>
              <a:t> </a:t>
            </a:r>
            <a:r>
              <a:rPr lang="en-GB" sz="4000" dirty="0" err="1">
                <a:solidFill>
                  <a:schemeClr val="bg1"/>
                </a:solidFill>
              </a:rPr>
              <a:t>holy</a:t>
            </a:r>
            <a:endParaRPr lang="en-GB" sz="4000" dirty="0">
              <a:solidFill>
                <a:schemeClr val="bg1"/>
              </a:solidFill>
            </a:endParaRPr>
          </a:p>
          <a:p>
            <a:r>
              <a:rPr lang="en-GB" sz="4000" dirty="0">
                <a:solidFill>
                  <a:schemeClr val="bg1"/>
                </a:solidFill>
              </a:rPr>
              <a:t>Holy </a:t>
            </a:r>
            <a:r>
              <a:rPr lang="en-GB" sz="4000" dirty="0" err="1">
                <a:solidFill>
                  <a:schemeClr val="bg1"/>
                </a:solidFill>
              </a:rPr>
              <a:t>holy</a:t>
            </a:r>
            <a:r>
              <a:rPr lang="en-GB" sz="4000" dirty="0">
                <a:solidFill>
                  <a:schemeClr val="bg1"/>
                </a:solidFill>
              </a:rPr>
              <a:t> </a:t>
            </a:r>
            <a:r>
              <a:rPr lang="en-GB" sz="4000" dirty="0" err="1">
                <a:solidFill>
                  <a:schemeClr val="bg1"/>
                </a:solidFill>
              </a:rPr>
              <a:t>holy</a:t>
            </a:r>
            <a:endParaRPr lang="en-GB" sz="4000" dirty="0">
              <a:solidFill>
                <a:schemeClr val="bg1"/>
              </a:solidFill>
            </a:endParaRPr>
          </a:p>
          <a:p>
            <a:r>
              <a:rPr lang="en-GB" sz="4000" dirty="0">
                <a:solidFill>
                  <a:schemeClr val="bg1"/>
                </a:solidFill>
              </a:rPr>
              <a:t>I want to see You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3/3</a:t>
            </a:r>
          </a:p>
        </p:txBody>
      </p:sp>
    </p:spTree>
    <p:extLst>
      <p:ext uri="{BB962C8B-B14F-4D97-AF65-F5344CB8AC3E}">
        <p14:creationId xmlns:p14="http://schemas.microsoft.com/office/powerpoint/2010/main" val="961861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162DA6-B8AC-ABF8-AAA0-A22436D0E0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3ED609-051D-48F7-C5B7-2C78E635B849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40533B0-B568-AEC2-E5F8-67F4B6E51CF9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1026" name="Picture 2" descr="Power In Prayer">
            <a:extLst>
              <a:ext uri="{FF2B5EF4-FFF2-40B4-BE49-F238E27FC236}">
                <a16:creationId xmlns:a16="http://schemas.microsoft.com/office/drawing/2014/main" id="{D45B1A61-3D4D-A36F-D159-5AF64C3117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902" y="980728"/>
            <a:ext cx="7574611" cy="5040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22598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6600" dirty="0">
              <a:solidFill>
                <a:srgbClr val="00A3E0"/>
              </a:solidFill>
              <a:latin typeface="akagi_probook"/>
            </a:endParaRPr>
          </a:p>
          <a:p>
            <a:r>
              <a:rPr lang="en-GB" sz="6600" dirty="0">
                <a:solidFill>
                  <a:srgbClr val="00A3E0"/>
                </a:solidFill>
                <a:latin typeface="akagi_probook"/>
              </a:rPr>
              <a:t>Worthy</a:t>
            </a:r>
          </a:p>
          <a:p>
            <a:endParaRPr lang="en-GB" sz="6600" dirty="0">
              <a:solidFill>
                <a:srgbClr val="00A3E0"/>
              </a:solidFill>
              <a:latin typeface="akagi_probook"/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Song # 7111931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Chris Brown | Mack Brock | Steven Furtick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Music by Elevation Worship Publishing (Admin. by Essential Music Publishing LLC)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34211610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11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It was my cross You bore</a:t>
            </a:r>
          </a:p>
          <a:p>
            <a:r>
              <a:rPr lang="en-GB" sz="3600" dirty="0">
                <a:solidFill>
                  <a:schemeClr val="bg1"/>
                </a:solidFill>
              </a:rPr>
              <a:t>So I could live in the freedom You died for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now my life is Yours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I will sing of Your goodness forevermore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1/6</a:t>
            </a:r>
          </a:p>
        </p:txBody>
      </p:sp>
    </p:spTree>
    <p:extLst>
      <p:ext uri="{BB962C8B-B14F-4D97-AF65-F5344CB8AC3E}">
        <p14:creationId xmlns:p14="http://schemas.microsoft.com/office/powerpoint/2010/main" val="33482902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11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Worthy is Your name, Jesus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deserve the praise </a:t>
            </a:r>
          </a:p>
          <a:p>
            <a:r>
              <a:rPr lang="en-GB" sz="3600" dirty="0">
                <a:solidFill>
                  <a:schemeClr val="bg1"/>
                </a:solidFill>
              </a:rPr>
              <a:t>Worthy is Your name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Worthy is Your name, Jesus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deserve the praise </a:t>
            </a:r>
          </a:p>
          <a:p>
            <a:r>
              <a:rPr lang="en-GB" sz="3600" dirty="0">
                <a:solidFill>
                  <a:schemeClr val="bg1"/>
                </a:solidFill>
              </a:rPr>
              <a:t>Worthy is Your name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2/6</a:t>
            </a:r>
          </a:p>
        </p:txBody>
      </p:sp>
    </p:spTree>
    <p:extLst>
      <p:ext uri="{BB962C8B-B14F-4D97-AF65-F5344CB8AC3E}">
        <p14:creationId xmlns:p14="http://schemas.microsoft.com/office/powerpoint/2010/main" val="25449673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endParaRPr lang="en-GB" sz="5400" b="0" i="0" dirty="0">
              <a:solidFill>
                <a:schemeClr val="bg1"/>
              </a:solidFill>
              <a:effectLst/>
              <a:latin typeface="akagi_probook"/>
            </a:endParaRPr>
          </a:p>
          <a:p>
            <a:r>
              <a:rPr lang="en-GB" sz="6600" b="0" i="0" dirty="0">
                <a:solidFill>
                  <a:srgbClr val="00A3E0"/>
                </a:solidFill>
                <a:effectLst/>
                <a:latin typeface="akagi_probook"/>
              </a:rPr>
              <a:t>Thanksgiving</a:t>
            </a:r>
          </a:p>
          <a:p>
            <a:b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</a:br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CCLI Song # 7199589</a:t>
            </a:r>
          </a:p>
          <a:p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Nick Herbert | Taku </a:t>
            </a:r>
            <a:r>
              <a:rPr lang="en-GB" sz="900" b="0" i="0" dirty="0" err="1">
                <a:solidFill>
                  <a:srgbClr val="717171"/>
                </a:solidFill>
                <a:effectLst/>
                <a:latin typeface="akagi_probook"/>
              </a:rPr>
              <a:t>Mudere</a:t>
            </a:r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 | Zo </a:t>
            </a:r>
            <a:r>
              <a:rPr lang="en-GB" sz="900" b="0" i="0" dirty="0" err="1">
                <a:solidFill>
                  <a:srgbClr val="717171"/>
                </a:solidFill>
                <a:effectLst/>
                <a:latin typeface="akagi_probook"/>
              </a:rPr>
              <a:t>Chilengwe</a:t>
            </a:r>
            <a:endParaRPr lang="en-GB" sz="900" b="0" i="0" dirty="0">
              <a:solidFill>
                <a:srgbClr val="717171"/>
              </a:solidFill>
              <a:effectLst/>
              <a:latin typeface="akagi_probook"/>
            </a:endParaRPr>
          </a:p>
          <a:p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© Capitol CMG Genesis; Safe and Sound Music; Remaining portion is unaffiliated</a:t>
            </a:r>
          </a:p>
          <a:p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For use solely with the </a:t>
            </a:r>
            <a:r>
              <a:rPr lang="en-GB" sz="900" b="0" i="0" dirty="0" err="1">
                <a:solidFill>
                  <a:srgbClr val="717171"/>
                </a:solidFill>
                <a:effectLst/>
                <a:latin typeface="akagi_probook"/>
              </a:rPr>
              <a:t>SongSelect</a:t>
            </a:r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® Terms of Use. All rights reserved. www.ccli.com</a:t>
            </a:r>
          </a:p>
          <a:p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CCLI Licence No. 33265</a:t>
            </a:r>
          </a:p>
          <a:p>
            <a:endParaRPr lang="en-GB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62740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836712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And now my shame is gone</a:t>
            </a:r>
          </a:p>
          <a:p>
            <a:r>
              <a:rPr lang="en-GB" sz="3600" dirty="0">
                <a:solidFill>
                  <a:schemeClr val="bg1"/>
                </a:solidFill>
              </a:rPr>
              <a:t>I stand amazed in Your love undeniable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Your grace goes on and on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I will sing of Your goodness forevermore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3/6</a:t>
            </a:r>
          </a:p>
        </p:txBody>
      </p:sp>
    </p:spTree>
    <p:extLst>
      <p:ext uri="{BB962C8B-B14F-4D97-AF65-F5344CB8AC3E}">
        <p14:creationId xmlns:p14="http://schemas.microsoft.com/office/powerpoint/2010/main" val="41159357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DC83BE-CE00-DD01-D0D4-6AAA292070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FA20906B-F58A-70F8-899B-3C6466C661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311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Worthy is Your name, Jesus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deserve the praise </a:t>
            </a:r>
          </a:p>
          <a:p>
            <a:r>
              <a:rPr lang="en-GB" sz="3600" dirty="0">
                <a:solidFill>
                  <a:schemeClr val="bg1"/>
                </a:solidFill>
              </a:rPr>
              <a:t>Worthy is Your name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Worthy is Your name, Jesus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deserve the praise </a:t>
            </a:r>
          </a:p>
          <a:p>
            <a:r>
              <a:rPr lang="en-GB" sz="3600" dirty="0">
                <a:solidFill>
                  <a:schemeClr val="bg1"/>
                </a:solidFill>
              </a:rPr>
              <a:t>Worthy is Your name</a:t>
            </a:r>
            <a:br>
              <a:rPr lang="en-GB" sz="3600" dirty="0">
                <a:solidFill>
                  <a:schemeClr val="bg1"/>
                </a:solidFill>
              </a:rPr>
            </a:b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(REPEAT)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E0C44F-CCF9-3B3B-5746-D947E7D9119C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4/6</a:t>
            </a:r>
          </a:p>
        </p:txBody>
      </p:sp>
    </p:spTree>
    <p:extLst>
      <p:ext uri="{BB962C8B-B14F-4D97-AF65-F5344CB8AC3E}">
        <p14:creationId xmlns:p14="http://schemas.microsoft.com/office/powerpoint/2010/main" val="18412381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5536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Be exalted now in the heavens</a:t>
            </a:r>
          </a:p>
          <a:p>
            <a:r>
              <a:rPr lang="en-GB" sz="3600" dirty="0">
                <a:solidFill>
                  <a:schemeClr val="bg1"/>
                </a:solidFill>
              </a:rPr>
              <a:t>As Your glory fills this place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alone deserve our praise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You're the name above all names</a:t>
            </a:r>
            <a:br>
              <a:rPr lang="en-GB" sz="3600" dirty="0">
                <a:solidFill>
                  <a:schemeClr val="bg1"/>
                </a:solidFill>
              </a:rPr>
            </a:b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(REPEAT)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5/6</a:t>
            </a:r>
          </a:p>
        </p:txBody>
      </p:sp>
    </p:spTree>
    <p:extLst>
      <p:ext uri="{BB962C8B-B14F-4D97-AF65-F5344CB8AC3E}">
        <p14:creationId xmlns:p14="http://schemas.microsoft.com/office/powerpoint/2010/main" val="18261319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D7C3ED-60C9-3C54-7D38-0187A5B739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C8FCDDD-89EC-DCF3-AFEA-DA6342E2B3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311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Worthy is Your name, Jesus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deserve the praise </a:t>
            </a:r>
          </a:p>
          <a:p>
            <a:r>
              <a:rPr lang="en-GB" sz="3600" dirty="0">
                <a:solidFill>
                  <a:schemeClr val="bg1"/>
                </a:solidFill>
              </a:rPr>
              <a:t>Worthy is Your name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Worthy is Your name, Jesus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deserve the praise </a:t>
            </a:r>
          </a:p>
          <a:p>
            <a:r>
              <a:rPr lang="en-GB" sz="3600" dirty="0">
                <a:solidFill>
                  <a:schemeClr val="bg1"/>
                </a:solidFill>
              </a:rPr>
              <a:t>Worthy is Your name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3498436-9612-1336-27A7-8DDEA552B5CB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6/6</a:t>
            </a:r>
          </a:p>
        </p:txBody>
      </p:sp>
    </p:spTree>
    <p:extLst>
      <p:ext uri="{BB962C8B-B14F-4D97-AF65-F5344CB8AC3E}">
        <p14:creationId xmlns:p14="http://schemas.microsoft.com/office/powerpoint/2010/main" val="6712107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552728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Death could not hold You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The veil tore before You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You silence the boast of sin and grave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The heavens are roaring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The praise of Your glory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For You are raised to life again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1/6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118" y="764704"/>
            <a:ext cx="8640960" cy="6552728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You have no rival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You have no equal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Now and forever God You reign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Yours is the kingdom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Yours is the glory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Yours is the Name above all names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2/6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3402" y="692696"/>
            <a:ext cx="8640960" cy="6552728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What a powerful Name it is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What a powerful Name it is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The Name of Jesus Christ my King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What a powerful Name it is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Nothing can stand against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What a powerful Name it is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The Name of Jesus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3/6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D686E9-F852-38A7-5C08-947CF9705D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853923D6-5C4F-1853-152D-50E94DA6AB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552728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Death could not hold You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The veil tore before You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You silence the boast of sin and grave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The heavens are roaring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The praise of Your glory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For You are raised to life again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04DE89-7221-89EA-5B97-1EC58817EDDE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4/6</a:t>
            </a:r>
          </a:p>
        </p:txBody>
      </p:sp>
    </p:spTree>
    <p:extLst>
      <p:ext uri="{BB962C8B-B14F-4D97-AF65-F5344CB8AC3E}">
        <p14:creationId xmlns:p14="http://schemas.microsoft.com/office/powerpoint/2010/main" val="13537585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D0EFF3-3782-73CD-0F5C-C7AA60B447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0B0671B9-2DD9-7D34-7A64-53F69B5354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3118" y="764704"/>
            <a:ext cx="8640960" cy="6552728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You have no rival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You have no equal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Now and forever God You reign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Yours is the kingdom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Yours is the glory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Yours is the Name above all names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432FDF-96E4-691A-AF13-BBD354179818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5/6</a:t>
            </a:r>
          </a:p>
        </p:txBody>
      </p:sp>
    </p:spTree>
    <p:extLst>
      <p:ext uri="{BB962C8B-B14F-4D97-AF65-F5344CB8AC3E}">
        <p14:creationId xmlns:p14="http://schemas.microsoft.com/office/powerpoint/2010/main" val="20718868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DA522F-E4C3-44AB-B073-1790890C77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F85A3C2-A37F-B7DC-A275-17BF005B61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311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Worthy is Your name, Jesus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deserve the praise </a:t>
            </a:r>
          </a:p>
          <a:p>
            <a:r>
              <a:rPr lang="en-GB" sz="3600" dirty="0">
                <a:solidFill>
                  <a:schemeClr val="bg1"/>
                </a:solidFill>
              </a:rPr>
              <a:t>Worthy is Your name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Worthy is Your name, Jesus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deserve the praise </a:t>
            </a:r>
          </a:p>
          <a:p>
            <a:r>
              <a:rPr lang="en-GB" sz="3600" dirty="0">
                <a:solidFill>
                  <a:schemeClr val="bg1"/>
                </a:solidFill>
              </a:rPr>
              <a:t>Worthy is Your name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61C65A3-01A9-E364-5B96-5143DD780C95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6/6</a:t>
            </a:r>
          </a:p>
        </p:txBody>
      </p:sp>
    </p:spTree>
    <p:extLst>
      <p:ext uri="{BB962C8B-B14F-4D97-AF65-F5344CB8AC3E}">
        <p14:creationId xmlns:p14="http://schemas.microsoft.com/office/powerpoint/2010/main" val="24945113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76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Enter in (Enter in)</a:t>
            </a:r>
          </a:p>
          <a:p>
            <a:r>
              <a:rPr lang="en-GB" sz="3600" dirty="0">
                <a:solidFill>
                  <a:schemeClr val="bg1"/>
                </a:solidFill>
              </a:rPr>
              <a:t>His courts with praise (His courts with praise)</a:t>
            </a:r>
          </a:p>
          <a:p>
            <a:r>
              <a:rPr lang="en-GB" sz="3600" dirty="0">
                <a:solidFill>
                  <a:schemeClr val="bg1"/>
                </a:solidFill>
              </a:rPr>
              <a:t>For He is greatly (He is greatly)</a:t>
            </a:r>
          </a:p>
          <a:p>
            <a:r>
              <a:rPr lang="en-GB" sz="3600" dirty="0">
                <a:solidFill>
                  <a:schemeClr val="bg1"/>
                </a:solidFill>
              </a:rPr>
              <a:t>To be praised (To be praised)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242024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1/10</a:t>
            </a:r>
          </a:p>
        </p:txBody>
      </p:sp>
    </p:spTree>
    <p:extLst>
      <p:ext uri="{BB962C8B-B14F-4D97-AF65-F5344CB8AC3E}">
        <p14:creationId xmlns:p14="http://schemas.microsoft.com/office/powerpoint/2010/main" val="395413771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7170" name="Picture 2" descr="Ainsdale Methodist Church Notices">
            <a:extLst>
              <a:ext uri="{FF2B5EF4-FFF2-40B4-BE49-F238E27FC236}">
                <a16:creationId xmlns:a16="http://schemas.microsoft.com/office/drawing/2014/main" id="{3EEB5152-0F8F-378F-8135-B603334301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27113"/>
            <a:ext cx="9144000" cy="4803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667672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>
            <a:extLst>
              <a:ext uri="{FF2B5EF4-FFF2-40B4-BE49-F238E27FC236}">
                <a16:creationId xmlns:a16="http://schemas.microsoft.com/office/drawing/2014/main" id="{9A94D403-D342-0FA4-FFCD-3CD188A79E1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639325-B923-897C-5D2A-B115353FBE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720" y="346348"/>
            <a:ext cx="4851974" cy="6165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43909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5DDB38-2D92-CDA8-108E-BAB014677C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>
            <a:extLst>
              <a:ext uri="{FF2B5EF4-FFF2-40B4-BE49-F238E27FC236}">
                <a16:creationId xmlns:a16="http://schemas.microsoft.com/office/drawing/2014/main" id="{FC629845-6805-C1E6-E442-AEA8EF7F5CC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106B2D-5EB4-A907-2876-C5E6CE50C9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697" y="0"/>
            <a:ext cx="48486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2121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8C3985-8B83-D3B2-292F-E1A59D0A14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>
            <a:extLst>
              <a:ext uri="{FF2B5EF4-FFF2-40B4-BE49-F238E27FC236}">
                <a16:creationId xmlns:a16="http://schemas.microsoft.com/office/drawing/2014/main" id="{5A882619-E590-B58F-E69C-A28B83B97AD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36EA3C-752F-7FDC-9302-57DAFDDCF0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7167"/>
            <a:ext cx="9144000" cy="6463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656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FAE4A3-B628-857A-5B37-1DC8F551CB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>
            <a:extLst>
              <a:ext uri="{FF2B5EF4-FFF2-40B4-BE49-F238E27FC236}">
                <a16:creationId xmlns:a16="http://schemas.microsoft.com/office/drawing/2014/main" id="{5B1F7A85-18E3-BC6F-50B4-C2576F13351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BE1F5C-F30A-44AD-58BC-57344DBC53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8125" y="692696"/>
            <a:ext cx="4847749" cy="6165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37242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782E50-320A-4AA0-4F74-1CBC06CC73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>
            <a:extLst>
              <a:ext uri="{FF2B5EF4-FFF2-40B4-BE49-F238E27FC236}">
                <a16:creationId xmlns:a16="http://schemas.microsoft.com/office/drawing/2014/main" id="{A9F83CE5-1D5B-D935-7CAE-211E0DE2E48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9A154DC-98C4-7DF4-2D83-DF21983BB8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8125" y="620688"/>
            <a:ext cx="4847749" cy="623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70785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3D329-6146-DB16-A0F8-473DB127F5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601" y="1339851"/>
            <a:ext cx="3465438" cy="3425353"/>
          </a:xfrm>
        </p:spPr>
        <p:txBody>
          <a:bodyPr>
            <a:normAutofit/>
          </a:bodyPr>
          <a:lstStyle/>
          <a:p>
            <a:pPr algn="l"/>
            <a:r>
              <a:rPr lang="en-GB" sz="3300" dirty="0"/>
              <a:t>Grow Group 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D6911F-30BC-B34B-6468-F00A6CFCD0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2600" y="2276872"/>
            <a:ext cx="4189312" cy="581621"/>
          </a:xfrm>
        </p:spPr>
        <p:txBody>
          <a:bodyPr>
            <a:noAutofit/>
          </a:bodyPr>
          <a:lstStyle/>
          <a:p>
            <a:pPr algn="l"/>
            <a:r>
              <a:rPr lang="en-GB" sz="4000" b="1" dirty="0">
                <a:solidFill>
                  <a:schemeClr val="bg1"/>
                </a:solidFill>
              </a:rPr>
              <a:t>On YOUR MARK!</a:t>
            </a:r>
          </a:p>
        </p:txBody>
      </p:sp>
      <p:pic>
        <p:nvPicPr>
          <p:cNvPr id="4" name="Picture 3" descr="Colorized light photo effects">
            <a:extLst>
              <a:ext uri="{FF2B5EF4-FFF2-40B4-BE49-F238E27FC236}">
                <a16:creationId xmlns:a16="http://schemas.microsoft.com/office/drawing/2014/main" id="{DC944C75-EA77-229A-BB13-DCEEA7DA4FB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369" r="31594" b="-1"/>
          <a:stretch/>
        </p:blipFill>
        <p:spPr>
          <a:xfrm>
            <a:off x="4671912" y="857257"/>
            <a:ext cx="4472089" cy="5143493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29943626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359AD8-EA4D-EB4A-21DE-40EB92AC5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Leaders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5496A3-ED88-7267-057C-91BDA4DBA4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Phil &amp; Kim</a:t>
            </a:r>
          </a:p>
          <a:p>
            <a:r>
              <a:rPr lang="en-GB" dirty="0"/>
              <a:t>Maria (Mia) Warren</a:t>
            </a:r>
          </a:p>
          <a:p>
            <a:r>
              <a:rPr lang="en-GB" dirty="0"/>
              <a:t>Matthew Harrison</a:t>
            </a:r>
          </a:p>
          <a:p>
            <a:r>
              <a:rPr lang="en-GB" dirty="0"/>
              <a:t>Richard &amp; Elisa Acheampong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304529-2ABB-8119-AF29-3F88F28DFF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F6069-8263-4296-913A-BC2234E8D32B}" type="datetime1">
              <a:rPr lang="en-US" smtClean="0"/>
              <a:t>11/1/2025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80F744-A71E-1CDD-DFE3-F30A6FF820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7D1FD5-1E07-0AF5-A2E0-AFFB72FEF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AC1EC-23E2-4F0E-A5A4-674EC8DB954E}" type="slidenum">
              <a:rPr lang="en-US" smtClean="0"/>
              <a:t>47</a:t>
            </a:fld>
            <a:endParaRPr lang="en-US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957CDCA1-1DDB-89BD-C0E7-351133008BCA}"/>
              </a:ext>
            </a:extLst>
          </p:cNvPr>
          <p:cNvSpPr txBox="1">
            <a:spLocks/>
          </p:cNvSpPr>
          <p:nvPr/>
        </p:nvSpPr>
        <p:spPr>
          <a:xfrm>
            <a:off x="1115616" y="836712"/>
            <a:ext cx="7776864" cy="64807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4800" dirty="0" err="1">
                <a:solidFill>
                  <a:schemeClr val="bg1"/>
                </a:solidFill>
              </a:rPr>
              <a:t>Leaders</a:t>
            </a:r>
            <a:r>
              <a:rPr lang="en-GB" sz="3600" dirty="0" err="1"/>
              <a:t>s</a:t>
            </a:r>
            <a:endParaRPr lang="en-GB" sz="36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GB" sz="3600" dirty="0">
              <a:solidFill>
                <a:schemeClr val="bg1"/>
              </a:solidFill>
            </a:endParaRPr>
          </a:p>
          <a:p>
            <a:r>
              <a:rPr lang="en-GB" sz="3600" dirty="0">
                <a:solidFill>
                  <a:schemeClr val="bg1"/>
                </a:solidFill>
              </a:rPr>
              <a:t>Phil &amp; Kim</a:t>
            </a:r>
          </a:p>
          <a:p>
            <a:r>
              <a:rPr lang="en-GB" sz="3600" dirty="0">
                <a:solidFill>
                  <a:schemeClr val="bg1"/>
                </a:solidFill>
              </a:rPr>
              <a:t>Maria (Mia) Warren</a:t>
            </a:r>
          </a:p>
          <a:p>
            <a:r>
              <a:rPr lang="en-GB" sz="3600" dirty="0">
                <a:solidFill>
                  <a:schemeClr val="bg1"/>
                </a:solidFill>
              </a:rPr>
              <a:t>Matthew Harrison</a:t>
            </a:r>
          </a:p>
          <a:p>
            <a:r>
              <a:rPr lang="en-GB" sz="3600" dirty="0">
                <a:solidFill>
                  <a:schemeClr val="bg1"/>
                </a:solidFill>
              </a:rPr>
              <a:t>Richard &amp; Elisha Acheampong</a:t>
            </a:r>
          </a:p>
          <a:p>
            <a:endParaRPr lang="en-GB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915415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>
            <a:spLocks noGrp="1"/>
          </p:cNvSpPr>
          <p:nvPr>
            <p:ph type="ctrTitle"/>
          </p:nvPr>
        </p:nvSpPr>
        <p:spPr>
          <a:xfrm>
            <a:off x="3299625" y="857250"/>
            <a:ext cx="5296500" cy="11829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" b="1"/>
              <a:t>Storm Walker</a:t>
            </a:r>
            <a:endParaRPr b="1"/>
          </a:p>
        </p:txBody>
      </p:sp>
      <p:sp>
        <p:nvSpPr>
          <p:cNvPr id="57" name="Google Shape;57;p13"/>
          <p:cNvSpPr txBox="1">
            <a:spLocks noGrp="1"/>
          </p:cNvSpPr>
          <p:nvPr>
            <p:ph type="subTitle" idx="1"/>
          </p:nvPr>
        </p:nvSpPr>
        <p:spPr>
          <a:xfrm>
            <a:off x="3611400" y="2600263"/>
            <a:ext cx="5532600" cy="16575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"/>
              <a:t>Symbolising, trust in Jesus Christ through life's storms. </a:t>
            </a:r>
            <a:endParaRPr/>
          </a:p>
          <a:p>
            <a:pPr>
              <a:spcBef>
                <a:spcPts val="0"/>
              </a:spcBef>
            </a:pPr>
            <a:r>
              <a:rPr lang="en"/>
              <a:t>Mark 4:35-41</a:t>
            </a:r>
            <a:endParaRPr/>
          </a:p>
        </p:txBody>
      </p:sp>
      <p:pic>
        <p:nvPicPr>
          <p:cNvPr id="58" name="Google Shape;5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3493" y="1159763"/>
            <a:ext cx="3403898" cy="453848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56;p13">
            <a:extLst>
              <a:ext uri="{FF2B5EF4-FFF2-40B4-BE49-F238E27FC236}">
                <a16:creationId xmlns:a16="http://schemas.microsoft.com/office/drawing/2014/main" id="{770B25F0-9B2E-EF4D-B857-15FAD0A1261A}"/>
              </a:ext>
            </a:extLst>
          </p:cNvPr>
          <p:cNvSpPr txBox="1">
            <a:spLocks/>
          </p:cNvSpPr>
          <p:nvPr/>
        </p:nvSpPr>
        <p:spPr>
          <a:xfrm>
            <a:off x="2987824" y="1266107"/>
            <a:ext cx="5296500" cy="11829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GB" b="1" dirty="0">
                <a:solidFill>
                  <a:schemeClr val="bg1"/>
                </a:solidFill>
              </a:rPr>
              <a:t>Storm Walker</a:t>
            </a:r>
          </a:p>
        </p:txBody>
      </p:sp>
    </p:spTree>
    <p:extLst>
      <p:ext uri="{BB962C8B-B14F-4D97-AF65-F5344CB8AC3E}">
        <p14:creationId xmlns:p14="http://schemas.microsoft.com/office/powerpoint/2010/main" val="112556178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/>
        </p:nvSpPr>
        <p:spPr>
          <a:xfrm>
            <a:off x="650277" y="1024657"/>
            <a:ext cx="4758600" cy="7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sz="3600" u="sng" dirty="0">
                <a:solidFill>
                  <a:schemeClr val="bg1"/>
                </a:solidFill>
              </a:rPr>
              <a:t>Group Leaders </a:t>
            </a:r>
            <a:endParaRPr sz="3600" b="1" u="sng" dirty="0">
              <a:solidFill>
                <a:schemeClr val="bg1"/>
              </a:solidFill>
            </a:endParaRPr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9696" y="1828206"/>
            <a:ext cx="2101447" cy="2986919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/>
          <p:cNvSpPr txBox="1"/>
          <p:nvPr/>
        </p:nvSpPr>
        <p:spPr>
          <a:xfrm>
            <a:off x="4568" y="2904450"/>
            <a:ext cx="9144000" cy="4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endParaRPr>
              <a:solidFill>
                <a:schemeClr val="dk2"/>
              </a:solidFill>
            </a:endParaRPr>
          </a:p>
        </p:txBody>
      </p:sp>
      <p:pic>
        <p:nvPicPr>
          <p:cNvPr id="66" name="Google Shape;66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11488" y="1767450"/>
            <a:ext cx="1714338" cy="3047674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4"/>
          <p:cNvSpPr txBox="1"/>
          <p:nvPr/>
        </p:nvSpPr>
        <p:spPr>
          <a:xfrm>
            <a:off x="196229" y="4815125"/>
            <a:ext cx="4047000" cy="4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dirty="0">
                <a:solidFill>
                  <a:schemeClr val="bg1"/>
                </a:solidFill>
              </a:rPr>
              <a:t>Micheal and Mwamba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68" name="Google Shape;68;p14"/>
          <p:cNvSpPr txBox="1"/>
          <p:nvPr/>
        </p:nvSpPr>
        <p:spPr>
          <a:xfrm>
            <a:off x="3336059" y="4815125"/>
            <a:ext cx="1465200" cy="4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dirty="0">
                <a:solidFill>
                  <a:schemeClr val="bg1"/>
                </a:solidFill>
              </a:rPr>
              <a:t>Hannah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69" name="Google Shape;69;p14"/>
          <p:cNvSpPr txBox="1"/>
          <p:nvPr/>
        </p:nvSpPr>
        <p:spPr>
          <a:xfrm>
            <a:off x="5285932" y="4815124"/>
            <a:ext cx="4211700" cy="4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dirty="0">
                <a:solidFill>
                  <a:schemeClr val="bg1"/>
                </a:solidFill>
              </a:rPr>
              <a:t>Wilfred and Parveen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D4B9DB5-3705-042D-1952-EB594E7066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0741" y="1828205"/>
            <a:ext cx="3692913" cy="2772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2650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C49DD7-B2B7-34A7-A5B8-EAF1715FF6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61C4FFBF-DCE6-E5A1-C361-22E248E403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76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Enter in (Enter in)</a:t>
            </a:r>
          </a:p>
          <a:p>
            <a:r>
              <a:rPr lang="en-GB" sz="3600" dirty="0">
                <a:solidFill>
                  <a:schemeClr val="bg1"/>
                </a:solidFill>
              </a:rPr>
              <a:t>His courts with praise (His courts with praise)</a:t>
            </a:r>
          </a:p>
          <a:p>
            <a:r>
              <a:rPr lang="en-GB" sz="3600" dirty="0">
                <a:solidFill>
                  <a:schemeClr val="bg1"/>
                </a:solidFill>
              </a:rPr>
              <a:t>For He is greatly (He is greatly)</a:t>
            </a:r>
          </a:p>
          <a:p>
            <a:r>
              <a:rPr lang="en-GB" sz="3600" dirty="0">
                <a:solidFill>
                  <a:schemeClr val="bg1"/>
                </a:solidFill>
              </a:rPr>
              <a:t>To be praised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0BFF33-1B50-1A18-6F77-6FA2008844EA}"/>
              </a:ext>
            </a:extLst>
          </p:cNvPr>
          <p:cNvSpPr txBox="1"/>
          <p:nvPr/>
        </p:nvSpPr>
        <p:spPr>
          <a:xfrm>
            <a:off x="8316416" y="3433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2/10</a:t>
            </a:r>
          </a:p>
        </p:txBody>
      </p:sp>
    </p:spTree>
    <p:extLst>
      <p:ext uri="{BB962C8B-B14F-4D97-AF65-F5344CB8AC3E}">
        <p14:creationId xmlns:p14="http://schemas.microsoft.com/office/powerpoint/2010/main" val="313103166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B7D4F5-7735-C2A4-5222-746F274368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04862C7-3BEE-42E6-6ED7-69A00F860D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80123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0A929D4-B857-13A7-F16F-1C885159F0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50695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reach the Word#6. “Broken preachers.” – Morningside church of Christ">
            <a:extLst>
              <a:ext uri="{FF2B5EF4-FFF2-40B4-BE49-F238E27FC236}">
                <a16:creationId xmlns:a16="http://schemas.microsoft.com/office/drawing/2014/main" id="{2AA83B72-9961-C11B-4973-8C7748297C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90"/>
          <a:stretch/>
        </p:blipFill>
        <p:spPr bwMode="auto">
          <a:xfrm>
            <a:off x="539552" y="1052736"/>
            <a:ext cx="8229600" cy="4525963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65307928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6600" dirty="0">
                <a:solidFill>
                  <a:srgbClr val="00A3E0"/>
                </a:solidFill>
                <a:latin typeface="akagi_probook"/>
              </a:rPr>
              <a:t>Great Are You Lord</a:t>
            </a:r>
            <a:endParaRPr lang="en-GB" sz="6600" b="0" i="0" dirty="0">
              <a:solidFill>
                <a:srgbClr val="00A3E0"/>
              </a:solidFill>
              <a:effectLst/>
              <a:latin typeface="akagi_probook"/>
            </a:endParaRPr>
          </a:p>
          <a:p>
            <a:br>
              <a:rPr lang="en-GB" sz="1200" b="0" i="0" dirty="0">
                <a:solidFill>
                  <a:srgbClr val="717171"/>
                </a:solidFill>
                <a:effectLst/>
                <a:latin typeface="akagi_probook"/>
              </a:rPr>
            </a:br>
            <a:r>
              <a:rPr lang="en-GB" sz="1200" b="0" i="0" dirty="0">
                <a:solidFill>
                  <a:srgbClr val="717171"/>
                </a:solidFill>
                <a:effectLst/>
                <a:latin typeface="akagi_probook"/>
              </a:rPr>
              <a:t>CCLI Song # 6460220</a:t>
            </a:r>
          </a:p>
          <a:p>
            <a:endParaRPr lang="en-GB" sz="1200" b="0" i="0" dirty="0">
              <a:solidFill>
                <a:srgbClr val="717171"/>
              </a:solidFill>
              <a:effectLst/>
              <a:latin typeface="akagi_probook"/>
            </a:endParaRPr>
          </a:p>
          <a:p>
            <a:r>
              <a:rPr lang="en-GB" sz="1200" b="0" i="0" dirty="0">
                <a:solidFill>
                  <a:srgbClr val="717171"/>
                </a:solidFill>
                <a:effectLst/>
                <a:latin typeface="akagi_probook"/>
              </a:rPr>
              <a:t>David Leonard | Jason Ingram | Leslie Jordan</a:t>
            </a:r>
          </a:p>
          <a:p>
            <a:endParaRPr lang="en-GB" sz="1200" b="0" i="0" dirty="0">
              <a:solidFill>
                <a:srgbClr val="717171"/>
              </a:solidFill>
              <a:effectLst/>
              <a:latin typeface="akagi_probook"/>
            </a:endParaRPr>
          </a:p>
          <a:p>
            <a:r>
              <a:rPr lang="en-GB" sz="1200" b="0" i="0" dirty="0">
                <a:solidFill>
                  <a:srgbClr val="717171"/>
                </a:solidFill>
                <a:effectLst/>
                <a:latin typeface="akagi_probook"/>
              </a:rPr>
              <a:t>© 2012 Open Hands Music (Admin. by Essential Music Publishing LLC)</a:t>
            </a:r>
          </a:p>
          <a:p>
            <a:r>
              <a:rPr lang="en-GB" sz="1200" b="0" i="0" dirty="0">
                <a:solidFill>
                  <a:srgbClr val="717171"/>
                </a:solidFill>
                <a:effectLst/>
                <a:latin typeface="akagi_probook"/>
              </a:rPr>
              <a:t>So Essential Tunes (Admin. by Essential Music Publishing LLC)</a:t>
            </a:r>
          </a:p>
          <a:p>
            <a:r>
              <a:rPr lang="en-GB" sz="1200" b="0" i="0" dirty="0">
                <a:solidFill>
                  <a:srgbClr val="717171"/>
                </a:solidFill>
                <a:effectLst/>
                <a:latin typeface="akagi_probook"/>
              </a:rPr>
              <a:t>Integrity's Praise! Music (Admin. by Integrity Music Ltd)</a:t>
            </a:r>
          </a:p>
          <a:p>
            <a:r>
              <a:rPr lang="en-GB" sz="1200" b="0" i="0" dirty="0">
                <a:solidFill>
                  <a:srgbClr val="717171"/>
                </a:solidFill>
                <a:effectLst/>
                <a:latin typeface="akagi_probook"/>
              </a:rPr>
              <a:t>Little Way Creative (Admin. by Integrity Music Ltd)</a:t>
            </a:r>
          </a:p>
          <a:p>
            <a:r>
              <a:rPr lang="en-GB" sz="1200" b="0" i="0" dirty="0">
                <a:solidFill>
                  <a:srgbClr val="717171"/>
                </a:solidFill>
                <a:effectLst/>
                <a:latin typeface="akagi_probook"/>
              </a:rPr>
              <a:t>For use solely with the </a:t>
            </a:r>
            <a:r>
              <a:rPr lang="en-GB" sz="1200" b="0" i="0" dirty="0" err="1">
                <a:solidFill>
                  <a:srgbClr val="717171"/>
                </a:solidFill>
                <a:effectLst/>
                <a:latin typeface="akagi_probook"/>
              </a:rPr>
              <a:t>SongSelect</a:t>
            </a:r>
            <a:r>
              <a:rPr lang="en-GB" sz="1200" b="0" i="0" dirty="0">
                <a:solidFill>
                  <a:srgbClr val="717171"/>
                </a:solidFill>
                <a:effectLst/>
                <a:latin typeface="akagi_probook"/>
              </a:rPr>
              <a:t>® Terms of Use. All rights reserved. www.ccli.com</a:t>
            </a:r>
          </a:p>
          <a:p>
            <a:endParaRPr lang="en-GB" sz="1200" b="0" i="0" dirty="0">
              <a:solidFill>
                <a:srgbClr val="717171"/>
              </a:solidFill>
              <a:effectLst/>
              <a:latin typeface="akagi_probook"/>
            </a:endParaRPr>
          </a:p>
          <a:p>
            <a:r>
              <a:rPr lang="en-GB" sz="1200" b="0" i="0" dirty="0">
                <a:solidFill>
                  <a:srgbClr val="717171"/>
                </a:solidFill>
                <a:effectLst/>
                <a:latin typeface="akagi_probook"/>
              </a:rPr>
              <a:t>CCLI Licence No. 33265</a:t>
            </a:r>
            <a:b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</a:br>
            <a:endParaRPr lang="en-GB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948709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4964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You give life You are love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bring light to the darkness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give hope You restore </a:t>
            </a:r>
            <a:r>
              <a:rPr lang="en-GB" sz="3600" dirty="0" err="1">
                <a:solidFill>
                  <a:schemeClr val="bg1"/>
                </a:solidFill>
              </a:rPr>
              <a:t>ev'ry</a:t>
            </a:r>
            <a:r>
              <a:rPr lang="en-GB" sz="3600" dirty="0">
                <a:solidFill>
                  <a:schemeClr val="bg1"/>
                </a:solidFill>
              </a:rPr>
              <a:t> heart that is broken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great are You Lord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1/3</a:t>
            </a:r>
          </a:p>
        </p:txBody>
      </p:sp>
    </p:spTree>
    <p:extLst>
      <p:ext uri="{BB962C8B-B14F-4D97-AF65-F5344CB8AC3E}">
        <p14:creationId xmlns:p14="http://schemas.microsoft.com/office/powerpoint/2010/main" val="18020988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It's Your breath in our lungs</a:t>
            </a:r>
          </a:p>
          <a:p>
            <a:r>
              <a:rPr lang="en-GB" sz="3600" dirty="0">
                <a:solidFill>
                  <a:schemeClr val="bg1"/>
                </a:solidFill>
              </a:rPr>
              <a:t>So we pour out our praise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pour out our praise</a:t>
            </a:r>
          </a:p>
          <a:p>
            <a:r>
              <a:rPr lang="en-GB" sz="3600" dirty="0">
                <a:solidFill>
                  <a:schemeClr val="bg1"/>
                </a:solidFill>
              </a:rPr>
              <a:t>It's Your breath in our lungs</a:t>
            </a:r>
          </a:p>
          <a:p>
            <a:r>
              <a:rPr lang="en-GB" sz="3600" dirty="0">
                <a:solidFill>
                  <a:schemeClr val="bg1"/>
                </a:solidFill>
              </a:rPr>
              <a:t>So we pour out our praise to You only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2/3</a:t>
            </a:r>
          </a:p>
        </p:txBody>
      </p:sp>
    </p:spTree>
    <p:extLst>
      <p:ext uri="{BB962C8B-B14F-4D97-AF65-F5344CB8AC3E}">
        <p14:creationId xmlns:p14="http://schemas.microsoft.com/office/powerpoint/2010/main" val="369485197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And all the earth will shout Your praise</a:t>
            </a:r>
          </a:p>
          <a:p>
            <a:r>
              <a:rPr lang="en-GB" sz="3600" dirty="0">
                <a:solidFill>
                  <a:schemeClr val="bg1"/>
                </a:solidFill>
              </a:rPr>
              <a:t>Our hearts will cry these bones will sing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Great are You Lord</a:t>
            </a:r>
          </a:p>
          <a:p>
            <a:r>
              <a:rPr lang="en-GB" sz="3600" dirty="0">
                <a:solidFill>
                  <a:schemeClr val="bg1"/>
                </a:solidFill>
              </a:rPr>
              <a:t>(REPEAT)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3/3</a:t>
            </a:r>
          </a:p>
        </p:txBody>
      </p:sp>
    </p:spTree>
    <p:extLst>
      <p:ext uri="{BB962C8B-B14F-4D97-AF65-F5344CB8AC3E}">
        <p14:creationId xmlns:p14="http://schemas.microsoft.com/office/powerpoint/2010/main" val="52841802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323528" y="116632"/>
            <a:ext cx="8229600" cy="5904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lvl="0" algn="ctr">
              <a:defRPr/>
            </a:pPr>
            <a:r>
              <a:rPr lang="en-GB" dirty="0">
                <a:solidFill>
                  <a:schemeClr val="bg1"/>
                </a:solidFill>
              </a:rPr>
              <a:t>2 Corinthians 14</a:t>
            </a:r>
            <a:br>
              <a:rPr lang="en-GB" dirty="0">
                <a:solidFill>
                  <a:schemeClr val="bg1"/>
                </a:solidFill>
              </a:rPr>
            </a:b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May the grace of the Lord Jesus Christ, and the love of God, and the fellowship of the Holy Spirit be with you all</a:t>
            </a:r>
          </a:p>
          <a:p>
            <a:pPr lvl="0" algn="ctr">
              <a:defRPr/>
            </a:pPr>
            <a:endParaRPr lang="en-GB" dirty="0">
              <a:solidFill>
                <a:schemeClr val="bg1"/>
              </a:solidFill>
            </a:endParaRPr>
          </a:p>
          <a:p>
            <a:pPr lvl="0" algn="ctr">
              <a:defRPr/>
            </a:pPr>
            <a:r>
              <a:rPr lang="en-GB" dirty="0">
                <a:solidFill>
                  <a:schemeClr val="bg1"/>
                </a:solidFill>
              </a:rPr>
              <a:t>Surely goodness and mercy shall follow us all the days of our lives, and we shall dwell in the house of the Lord forever.</a:t>
            </a:r>
          </a:p>
        </p:txBody>
      </p:sp>
    </p:spTree>
    <p:extLst>
      <p:ext uri="{BB962C8B-B14F-4D97-AF65-F5344CB8AC3E}">
        <p14:creationId xmlns:p14="http://schemas.microsoft.com/office/powerpoint/2010/main" val="39747127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D9D591-AE3A-2618-1CD7-2DC6431062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68EB5AEE-0DF1-B4F6-151C-93F774862E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76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What shall we do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shall lift up a shout</a:t>
            </a:r>
          </a:p>
          <a:p>
            <a:r>
              <a:rPr lang="en-GB" sz="3600" dirty="0">
                <a:solidFill>
                  <a:schemeClr val="bg1"/>
                </a:solidFill>
              </a:rPr>
              <a:t>What shall we do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shall praise Him</a:t>
            </a:r>
          </a:p>
          <a:p>
            <a:r>
              <a:rPr lang="en-GB" sz="3600" dirty="0">
                <a:solidFill>
                  <a:schemeClr val="bg1"/>
                </a:solidFill>
              </a:rPr>
              <a:t>What shall we do</a:t>
            </a:r>
          </a:p>
          <a:p>
            <a:r>
              <a:rPr lang="en-GB" sz="3600" dirty="0">
                <a:solidFill>
                  <a:schemeClr val="bg1"/>
                </a:solidFill>
              </a:rPr>
              <a:t>For our God made a way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We'll give Him our thanksgiving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ED0EAE-F0CA-2A45-29DA-0790DB8B210A}"/>
              </a:ext>
            </a:extLst>
          </p:cNvPr>
          <p:cNvSpPr txBox="1"/>
          <p:nvPr/>
        </p:nvSpPr>
        <p:spPr>
          <a:xfrm>
            <a:off x="8240938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3/10</a:t>
            </a:r>
          </a:p>
        </p:txBody>
      </p:sp>
    </p:spTree>
    <p:extLst>
      <p:ext uri="{BB962C8B-B14F-4D97-AF65-F5344CB8AC3E}">
        <p14:creationId xmlns:p14="http://schemas.microsoft.com/office/powerpoint/2010/main" val="12914260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7F335C-AEE2-4CC7-9C26-BD7B43C63B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F28DC42F-7799-DAE4-6F0C-1323E87308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76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Magnify (Magnify)</a:t>
            </a:r>
          </a:p>
          <a:p>
            <a:r>
              <a:rPr lang="en-GB" sz="3600" dirty="0">
                <a:solidFill>
                  <a:schemeClr val="bg1"/>
                </a:solidFill>
              </a:rPr>
              <a:t>His Holy Name (His Holy Name)</a:t>
            </a:r>
          </a:p>
          <a:p>
            <a:r>
              <a:rPr lang="en-GB" sz="3600" dirty="0">
                <a:solidFill>
                  <a:schemeClr val="bg1"/>
                </a:solidFill>
              </a:rPr>
              <a:t>For He is greatly (For He is greatly)</a:t>
            </a:r>
          </a:p>
          <a:p>
            <a:r>
              <a:rPr lang="en-GB" sz="3600" dirty="0">
                <a:solidFill>
                  <a:schemeClr val="bg1"/>
                </a:solidFill>
              </a:rPr>
              <a:t>To be praised (To be praised)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F542DD-D8C0-735A-9FE5-0F850BBDC1EC}"/>
              </a:ext>
            </a:extLst>
          </p:cNvPr>
          <p:cNvSpPr txBox="1"/>
          <p:nvPr/>
        </p:nvSpPr>
        <p:spPr>
          <a:xfrm>
            <a:off x="8264884" y="-14818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4/10</a:t>
            </a:r>
          </a:p>
        </p:txBody>
      </p:sp>
    </p:spTree>
    <p:extLst>
      <p:ext uri="{BB962C8B-B14F-4D97-AF65-F5344CB8AC3E}">
        <p14:creationId xmlns:p14="http://schemas.microsoft.com/office/powerpoint/2010/main" val="17568581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0AC4FD-CC2D-2962-0618-F531E8066F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BC5B6EF0-9D08-FD59-927E-A981109677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76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Magnify (Magnify)</a:t>
            </a:r>
          </a:p>
          <a:p>
            <a:r>
              <a:rPr lang="en-GB" sz="3600" dirty="0">
                <a:solidFill>
                  <a:schemeClr val="bg1"/>
                </a:solidFill>
              </a:rPr>
              <a:t>His Holy Name (His Holy Name)</a:t>
            </a:r>
          </a:p>
          <a:p>
            <a:r>
              <a:rPr lang="en-GB" sz="3600" dirty="0">
                <a:solidFill>
                  <a:schemeClr val="bg1"/>
                </a:solidFill>
              </a:rPr>
              <a:t>For He is greatly (For He is greatly)</a:t>
            </a:r>
          </a:p>
          <a:p>
            <a:r>
              <a:rPr lang="en-GB" sz="3600" dirty="0">
                <a:solidFill>
                  <a:schemeClr val="bg1"/>
                </a:solidFill>
              </a:rPr>
              <a:t>To be praised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AF180A-F50C-F047-FA28-D8A0F38D8779}"/>
              </a:ext>
            </a:extLst>
          </p:cNvPr>
          <p:cNvSpPr txBox="1"/>
          <p:nvPr/>
        </p:nvSpPr>
        <p:spPr>
          <a:xfrm>
            <a:off x="8240938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5/10</a:t>
            </a:r>
          </a:p>
        </p:txBody>
      </p:sp>
    </p:spTree>
    <p:extLst>
      <p:ext uri="{BB962C8B-B14F-4D97-AF65-F5344CB8AC3E}">
        <p14:creationId xmlns:p14="http://schemas.microsoft.com/office/powerpoint/2010/main" val="10242288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33BF4A-7A19-DF6B-3E5B-EDB06679F0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74EBF80F-BD2D-4504-FDA6-86A0FFB9D3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76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What shall we do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shall lift up a shout</a:t>
            </a:r>
          </a:p>
          <a:p>
            <a:r>
              <a:rPr lang="en-GB" sz="3600" dirty="0">
                <a:solidFill>
                  <a:schemeClr val="bg1"/>
                </a:solidFill>
              </a:rPr>
              <a:t>What shall we do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shall praise Him</a:t>
            </a:r>
          </a:p>
          <a:p>
            <a:r>
              <a:rPr lang="en-GB" sz="3600" dirty="0">
                <a:solidFill>
                  <a:schemeClr val="bg1"/>
                </a:solidFill>
              </a:rPr>
              <a:t>What shall we do</a:t>
            </a:r>
          </a:p>
          <a:p>
            <a:r>
              <a:rPr lang="en-GB" sz="3600" dirty="0">
                <a:solidFill>
                  <a:schemeClr val="bg1"/>
                </a:solidFill>
              </a:rPr>
              <a:t>For our God made a way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We'll give Him our thanksgiving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3B8D22-9B6A-3AB7-A6E5-2A2B516F6DDE}"/>
              </a:ext>
            </a:extLst>
          </p:cNvPr>
          <p:cNvSpPr txBox="1"/>
          <p:nvPr/>
        </p:nvSpPr>
        <p:spPr>
          <a:xfrm>
            <a:off x="8240938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6/10</a:t>
            </a:r>
          </a:p>
        </p:txBody>
      </p:sp>
    </p:spTree>
    <p:extLst>
      <p:ext uri="{BB962C8B-B14F-4D97-AF65-F5344CB8AC3E}">
        <p14:creationId xmlns:p14="http://schemas.microsoft.com/office/powerpoint/2010/main" val="11295050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ongs_2024-09-29" id="{AE33A1CF-5A6E-9A45-939B-9BEFB8807446}" vid="{DFD4CA98-726C-574E-9379-F8F810DB231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5066</TotalTime>
  <Words>1478</Words>
  <Application>Microsoft Office PowerPoint</Application>
  <PresentationFormat>On-screen Show (4:3)</PresentationFormat>
  <Paragraphs>263</Paragraphs>
  <Slides>57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3" baseType="lpstr">
      <vt:lpstr>akagi_probook</vt:lpstr>
      <vt:lpstr>Amatic SC</vt:lpstr>
      <vt:lpstr>Arial</vt:lpstr>
      <vt:lpstr>Calibri</vt:lpstr>
      <vt:lpstr>Rockwell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Grow Group 1</vt:lpstr>
      <vt:lpstr>Leaders</vt:lpstr>
      <vt:lpstr>Storm Walker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Florence Olajide</dc:creator>
  <cp:lastModifiedBy>Dele Olajide</cp:lastModifiedBy>
  <cp:revision>179</cp:revision>
  <dcterms:created xsi:type="dcterms:W3CDTF">2024-09-27T16:56:29Z</dcterms:created>
  <dcterms:modified xsi:type="dcterms:W3CDTF">2025-11-02T00:13:41Z</dcterms:modified>
</cp:coreProperties>
</file>